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71" r:id="rId3"/>
    <p:sldId id="268" r:id="rId4"/>
    <p:sldId id="270" r:id="rId5"/>
    <p:sldId id="257" r:id="rId6"/>
    <p:sldId id="269" r:id="rId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260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ECAE5D-E9AA-4FE9-A1BD-3E6863F0C2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402E69C-1597-463F-9CF6-F43F5955E9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B836E78-1165-4F06-9398-7D73F7BA6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642A1-DF2A-4C36-84D2-FDAB4EA1192E}" type="datetimeFigureOut">
              <a:rPr lang="zh-TW" altLang="en-US" smtClean="0"/>
              <a:t>2025/1/13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77FC53C-8863-4E03-9A40-47E0B6F5F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F341F8-7E49-48A9-856F-78F7900D5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E83CD-7C7D-4012-B06B-D9E8323A0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0494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C557FC-0384-4529-AF8C-3E98C2010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75E96A9-BF54-415E-8370-6DA9108C27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76825E5-A242-472B-A7C5-3C7A206B3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642A1-DF2A-4C36-84D2-FDAB4EA1192E}" type="datetimeFigureOut">
              <a:rPr lang="zh-TW" altLang="en-US" smtClean="0"/>
              <a:t>2025/1/13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719191A-9C20-4C67-820A-3ABD91A52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55D164E-CC33-483A-8025-1D2720D2E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E83CD-7C7D-4012-B06B-D9E8323A0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535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DC1E4-9BD4-4CFE-882D-7E57E23656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71C0DC3-E687-4E4A-A854-01B11DD200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36C00FC-63AB-495B-A9B9-E255F08CC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642A1-DF2A-4C36-84D2-FDAB4EA1192E}" type="datetimeFigureOut">
              <a:rPr lang="zh-TW" altLang="en-US" smtClean="0"/>
              <a:t>2025/1/13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9FE4719-FF5A-49C1-8137-A3852B489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0839B4D-4A9D-4B49-BC3A-FE4C24793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E83CD-7C7D-4012-B06B-D9E8323A0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8006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91F3CE-54BE-4C5E-B4B9-E269609D5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7BE29D-58E0-4528-B8A7-D43F35BDE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EFD49A5-D94C-40EA-883F-3CE71FDF3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642A1-DF2A-4C36-84D2-FDAB4EA1192E}" type="datetimeFigureOut">
              <a:rPr lang="zh-TW" altLang="en-US" smtClean="0"/>
              <a:t>2025/1/13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8D80C52-86D4-499B-8540-512293B8E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91D9D37-22E1-44B6-8032-9172268E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E83CD-7C7D-4012-B06B-D9E8323A0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156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B2E360-6154-460B-9A6E-7B90587D0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6C78C78-B988-46BB-B644-94E2F5D7D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F7B39E-7CA7-4FFC-BEFC-C3210901D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642A1-DF2A-4C36-84D2-FDAB4EA1192E}" type="datetimeFigureOut">
              <a:rPr lang="zh-TW" altLang="en-US" smtClean="0"/>
              <a:t>2025/1/13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A4F4841-003F-4925-B407-D856425A1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6FAA0D-AC82-4691-B842-BFE2528CC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E83CD-7C7D-4012-B06B-D9E8323A0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2151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0E6547-B4ED-498D-9E3A-08F2D0D07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C194F8-56BE-4D55-BE19-08ED9B4CB2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98822D8-7928-40CE-86F7-39CDAE4000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6FD4F9D-93FA-4088-B583-00B63542B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642A1-DF2A-4C36-84D2-FDAB4EA1192E}" type="datetimeFigureOut">
              <a:rPr lang="zh-TW" altLang="en-US" smtClean="0"/>
              <a:t>2025/1/13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1ED8669-8F92-4F1A-BEF6-372ED18A3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DBAA0A1-F8DE-493B-898B-6EFAC7D4D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E83CD-7C7D-4012-B06B-D9E8323A0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9966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B35CBB-1E6B-4218-A1B5-EEF9E0BA5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9CE76E0-2B4B-4E07-B45E-2867A299D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51E6BF1-E845-4E87-A615-36C5DB499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98C23E3-B1FB-4135-8C3B-5A2A375DFB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E6A1FF4-C58E-48FE-B418-7860DD15EF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830F4EF-45D0-40BA-B52F-CEE0E2526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642A1-DF2A-4C36-84D2-FDAB4EA1192E}" type="datetimeFigureOut">
              <a:rPr lang="zh-TW" altLang="en-US" smtClean="0"/>
              <a:t>2025/1/13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92FFF4F-1A10-49FA-9049-82714020E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D2560CC-4EDC-4C40-B311-DB7C601E0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E83CD-7C7D-4012-B06B-D9E8323A0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5637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9E8F9B-A16A-4350-9515-8F238BAA2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3C8431F-C25A-4794-A5D8-7A68421CD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642A1-DF2A-4C36-84D2-FDAB4EA1192E}" type="datetimeFigureOut">
              <a:rPr lang="zh-TW" altLang="en-US" smtClean="0"/>
              <a:t>2025/1/13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5C24487-7D05-402B-AF60-F13CB711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5A61C9-D414-484F-B299-A26BAAF1E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E83CD-7C7D-4012-B06B-D9E8323A0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5506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8B42AA5-5B58-4891-BA95-B210046A7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642A1-DF2A-4C36-84D2-FDAB4EA1192E}" type="datetimeFigureOut">
              <a:rPr lang="zh-TW" altLang="en-US" smtClean="0"/>
              <a:t>2025/1/13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0DB36D3-7634-4D81-B1D7-D5B152F99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D0D6CC-8870-4B1B-8DC3-72F0707F0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E83CD-7C7D-4012-B06B-D9E8323A0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4602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D2DFB1-CC72-4DD5-8DEA-BF34BA8E3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FFF714-4E61-4A09-8ED5-49D342D37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D4D20FC-CF77-4A15-9610-D8BC5E3429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B108ED8-141B-4E32-9801-97E71F5B6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642A1-DF2A-4C36-84D2-FDAB4EA1192E}" type="datetimeFigureOut">
              <a:rPr lang="zh-TW" altLang="en-US" smtClean="0"/>
              <a:t>2025/1/13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51AF0B9-3D45-489C-88A6-9D172A8AA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1817A87-3DDE-4118-AED1-2103284C3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E83CD-7C7D-4012-B06B-D9E8323A0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4155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5AC4E3-DD0E-4E65-ACA7-28A3C92E3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605F4C7-823E-4E45-9767-474E5AA289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B16BFD3-7633-4436-86FA-C8D6DA2A04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99EDB1A-DFBC-4618-9653-70D4A4825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642A1-DF2A-4C36-84D2-FDAB4EA1192E}" type="datetimeFigureOut">
              <a:rPr lang="zh-TW" altLang="en-US" smtClean="0"/>
              <a:t>2025/1/13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446C72E-ACC3-4E22-A88E-F067FB4F8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2267908-1D7B-4047-97B6-30D909254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E83CD-7C7D-4012-B06B-D9E8323A0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1989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5C6E96C-9D97-4EF5-9E02-4E9D5A98F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E52DEA-4C9A-42CE-88A6-20D25AC2FF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CB9BB9-EEAE-47DB-AB31-1893303CB3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7642A1-DF2A-4C36-84D2-FDAB4EA1192E}" type="datetimeFigureOut">
              <a:rPr lang="zh-TW" altLang="en-US" smtClean="0"/>
              <a:t>2025/1/13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C2D05D5-FBC0-4D20-8F59-9F2336C89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DBA07D8-5B59-4060-A120-D15239643F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E83CD-7C7D-4012-B06B-D9E8323A0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5882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F2968294-3BE6-452E-86D5-03DA557E59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4" t="27280" r="19658" b="13104"/>
          <a:stretch/>
        </p:blipFill>
        <p:spPr>
          <a:xfrm>
            <a:off x="1950234" y="977574"/>
            <a:ext cx="8108165" cy="521335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B2FFFD7-0361-43F4-AEA7-6042D9D716E9}"/>
              </a:ext>
            </a:extLst>
          </p:cNvPr>
          <p:cNvSpPr/>
          <p:nvPr/>
        </p:nvSpPr>
        <p:spPr>
          <a:xfrm>
            <a:off x="651641" y="472966"/>
            <a:ext cx="11014842" cy="59173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387D1373-2D9C-4247-8F94-48B0E1A593D6}"/>
              </a:ext>
            </a:extLst>
          </p:cNvPr>
          <p:cNvSpPr txBox="1">
            <a:spLocks/>
          </p:cNvSpPr>
          <p:nvPr/>
        </p:nvSpPr>
        <p:spPr>
          <a:xfrm>
            <a:off x="2133601" y="5360275"/>
            <a:ext cx="3177048" cy="69368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6576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3152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Specific slot (10G-KR)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Dedicated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for 10G Ethernet Card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93AB69E1-EB57-4E7B-9214-A8D68F28FB49}"/>
              </a:ext>
            </a:extLst>
          </p:cNvPr>
          <p:cNvCxnSpPr>
            <a:cxnSpLocks/>
          </p:cNvCxnSpPr>
          <p:nvPr/>
        </p:nvCxnSpPr>
        <p:spPr>
          <a:xfrm flipH="1">
            <a:off x="6096000" y="5050604"/>
            <a:ext cx="1019505" cy="814166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411DF480-D9D3-4882-B5C6-E24D75DD54D5}"/>
              </a:ext>
            </a:extLst>
          </p:cNvPr>
          <p:cNvCxnSpPr>
            <a:cxnSpLocks/>
          </p:cNvCxnSpPr>
          <p:nvPr/>
        </p:nvCxnSpPr>
        <p:spPr>
          <a:xfrm flipH="1">
            <a:off x="5279120" y="5864770"/>
            <a:ext cx="816880" cy="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758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DB4A4D18-74FF-4C16-891D-68D3CC78A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184" y="1618629"/>
            <a:ext cx="4105205" cy="310576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B2FFFD7-0361-43F4-AEA7-6042D9D716E9}"/>
              </a:ext>
            </a:extLst>
          </p:cNvPr>
          <p:cNvSpPr/>
          <p:nvPr/>
        </p:nvSpPr>
        <p:spPr>
          <a:xfrm>
            <a:off x="651641" y="472966"/>
            <a:ext cx="11014842" cy="59173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50D47781-C146-4EDB-BA27-B18721A21B28}"/>
              </a:ext>
            </a:extLst>
          </p:cNvPr>
          <p:cNvSpPr txBox="1">
            <a:spLocks/>
          </p:cNvSpPr>
          <p:nvPr/>
        </p:nvSpPr>
        <p:spPr>
          <a:xfrm>
            <a:off x="3216165" y="4724400"/>
            <a:ext cx="1781223" cy="35209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6576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3152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COM0 </a:t>
            </a:r>
            <a:r>
              <a:rPr lang="en-US" sz="1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(top, SER0)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COM1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(bottom, SER1)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C84370C7-0B46-4C58-BC70-7E04CA5E851F}"/>
              </a:ext>
            </a:extLst>
          </p:cNvPr>
          <p:cNvCxnSpPr>
            <a:cxnSpLocks/>
          </p:cNvCxnSpPr>
          <p:nvPr/>
        </p:nvCxnSpPr>
        <p:spPr>
          <a:xfrm flipH="1">
            <a:off x="4432132" y="2974428"/>
            <a:ext cx="3232" cy="1749972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CFB6B4F6-3EB2-48D7-B21B-38C65553779B}"/>
              </a:ext>
            </a:extLst>
          </p:cNvPr>
          <p:cNvCxnSpPr>
            <a:cxnSpLocks/>
          </p:cNvCxnSpPr>
          <p:nvPr/>
        </p:nvCxnSpPr>
        <p:spPr>
          <a:xfrm>
            <a:off x="5423341" y="3226676"/>
            <a:ext cx="0" cy="1498108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387D1373-2D9C-4247-8F94-48B0E1A593D6}"/>
              </a:ext>
            </a:extLst>
          </p:cNvPr>
          <p:cNvSpPr txBox="1">
            <a:spLocks/>
          </p:cNvSpPr>
          <p:nvPr/>
        </p:nvSpPr>
        <p:spPr>
          <a:xfrm>
            <a:off x="5273270" y="4724399"/>
            <a:ext cx="2000201" cy="56230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6576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3152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UART1 </a:t>
            </a:r>
            <a:r>
              <a:rPr lang="en-US" sz="1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(top)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93AB69E1-EB57-4E7B-9214-A8D68F28FB49}"/>
              </a:ext>
            </a:extLst>
          </p:cNvPr>
          <p:cNvCxnSpPr>
            <a:cxnSpLocks/>
          </p:cNvCxnSpPr>
          <p:nvPr/>
        </p:nvCxnSpPr>
        <p:spPr>
          <a:xfrm flipH="1">
            <a:off x="4024007" y="1870840"/>
            <a:ext cx="1322683" cy="0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3">
            <a:extLst>
              <a:ext uri="{FF2B5EF4-FFF2-40B4-BE49-F238E27FC236}">
                <a16:creationId xmlns:a16="http://schemas.microsoft.com/office/drawing/2014/main" id="{F5226488-47C1-41CC-A97A-6F0B1BC6B077}"/>
              </a:ext>
            </a:extLst>
          </p:cNvPr>
          <p:cNvSpPr txBox="1">
            <a:spLocks/>
          </p:cNvSpPr>
          <p:nvPr/>
        </p:nvSpPr>
        <p:spPr>
          <a:xfrm>
            <a:off x="1950235" y="1755227"/>
            <a:ext cx="2000201" cy="56230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6576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3152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UART2</a:t>
            </a:r>
            <a:endParaRPr lang="en-US" sz="12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602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9B2FFFD7-0361-43F4-AEA7-6042D9D716E9}"/>
              </a:ext>
            </a:extLst>
          </p:cNvPr>
          <p:cNvSpPr/>
          <p:nvPr/>
        </p:nvSpPr>
        <p:spPr>
          <a:xfrm>
            <a:off x="651641" y="472966"/>
            <a:ext cx="11014842" cy="59173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CFB6B4F6-3EB2-48D7-B21B-38C65553779B}"/>
              </a:ext>
            </a:extLst>
          </p:cNvPr>
          <p:cNvCxnSpPr>
            <a:cxnSpLocks/>
          </p:cNvCxnSpPr>
          <p:nvPr/>
        </p:nvCxnSpPr>
        <p:spPr>
          <a:xfrm>
            <a:off x="7535917" y="3373822"/>
            <a:ext cx="0" cy="1103586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387D1373-2D9C-4247-8F94-48B0E1A593D6}"/>
              </a:ext>
            </a:extLst>
          </p:cNvPr>
          <p:cNvSpPr txBox="1">
            <a:spLocks/>
          </p:cNvSpPr>
          <p:nvPr/>
        </p:nvSpPr>
        <p:spPr>
          <a:xfrm>
            <a:off x="7176272" y="4491656"/>
            <a:ext cx="936853" cy="25221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6576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3152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PWR_BTN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8A2F859A-23C9-4064-A263-EFEF0942805A}"/>
              </a:ext>
            </a:extLst>
          </p:cNvPr>
          <p:cNvCxnSpPr>
            <a:cxnSpLocks/>
          </p:cNvCxnSpPr>
          <p:nvPr/>
        </p:nvCxnSpPr>
        <p:spPr>
          <a:xfrm>
            <a:off x="6475804" y="3373822"/>
            <a:ext cx="0" cy="1103586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3">
            <a:extLst>
              <a:ext uri="{FF2B5EF4-FFF2-40B4-BE49-F238E27FC236}">
                <a16:creationId xmlns:a16="http://schemas.microsoft.com/office/drawing/2014/main" id="{2ECA91D5-35FB-4EBF-9427-3777986B5BA9}"/>
              </a:ext>
            </a:extLst>
          </p:cNvPr>
          <p:cNvSpPr txBox="1">
            <a:spLocks/>
          </p:cNvSpPr>
          <p:nvPr/>
        </p:nvSpPr>
        <p:spPr>
          <a:xfrm>
            <a:off x="6137423" y="4491656"/>
            <a:ext cx="936853" cy="25221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6576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3152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RST_BTN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EACC6257-800F-4C42-85EB-5519D0E5CC3C}"/>
              </a:ext>
            </a:extLst>
          </p:cNvPr>
          <p:cNvCxnSpPr>
            <a:cxnSpLocks/>
          </p:cNvCxnSpPr>
          <p:nvPr/>
        </p:nvCxnSpPr>
        <p:spPr>
          <a:xfrm>
            <a:off x="5497528" y="4270622"/>
            <a:ext cx="0" cy="199698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13">
            <a:extLst>
              <a:ext uri="{FF2B5EF4-FFF2-40B4-BE49-F238E27FC236}">
                <a16:creationId xmlns:a16="http://schemas.microsoft.com/office/drawing/2014/main" id="{2BDA0984-156A-4C22-BA55-07B2392B77B8}"/>
              </a:ext>
            </a:extLst>
          </p:cNvPr>
          <p:cNvSpPr txBox="1">
            <a:spLocks/>
          </p:cNvSpPr>
          <p:nvPr/>
        </p:nvSpPr>
        <p:spPr>
          <a:xfrm>
            <a:off x="5159147" y="4491656"/>
            <a:ext cx="936853" cy="25221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6576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3152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SLP_BTN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95D86353-2DF6-457E-A6F1-C9CD5049D599}"/>
              </a:ext>
            </a:extLst>
          </p:cNvPr>
          <p:cNvCxnSpPr>
            <a:cxnSpLocks/>
          </p:cNvCxnSpPr>
          <p:nvPr/>
        </p:nvCxnSpPr>
        <p:spPr>
          <a:xfrm>
            <a:off x="4600447" y="4153592"/>
            <a:ext cx="0" cy="309568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13">
            <a:extLst>
              <a:ext uri="{FF2B5EF4-FFF2-40B4-BE49-F238E27FC236}">
                <a16:creationId xmlns:a16="http://schemas.microsoft.com/office/drawing/2014/main" id="{5B954E4E-5701-4219-8BBF-C715DC3B740F}"/>
              </a:ext>
            </a:extLst>
          </p:cNvPr>
          <p:cNvSpPr txBox="1">
            <a:spLocks/>
          </p:cNvSpPr>
          <p:nvPr/>
        </p:nvSpPr>
        <p:spPr>
          <a:xfrm>
            <a:off x="4219533" y="4477408"/>
            <a:ext cx="936853" cy="25221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6576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3152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LID_BTN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346BC26D-F52B-40C9-B72B-F17A0826A429}"/>
              </a:ext>
            </a:extLst>
          </p:cNvPr>
          <p:cNvCxnSpPr>
            <a:cxnSpLocks/>
          </p:cNvCxnSpPr>
          <p:nvPr/>
        </p:nvCxnSpPr>
        <p:spPr>
          <a:xfrm>
            <a:off x="6178379" y="4078012"/>
            <a:ext cx="0" cy="19969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B5A48A8B-0FC3-4ACD-92A8-DA9F027E2F49}"/>
              </a:ext>
            </a:extLst>
          </p:cNvPr>
          <p:cNvCxnSpPr>
            <a:cxnSpLocks/>
          </p:cNvCxnSpPr>
          <p:nvPr/>
        </p:nvCxnSpPr>
        <p:spPr>
          <a:xfrm flipH="1">
            <a:off x="5497528" y="4263462"/>
            <a:ext cx="681714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C27F776A-B573-41EC-A83F-2A9A7242503B}"/>
              </a:ext>
            </a:extLst>
          </p:cNvPr>
          <p:cNvCxnSpPr>
            <a:cxnSpLocks/>
          </p:cNvCxnSpPr>
          <p:nvPr/>
        </p:nvCxnSpPr>
        <p:spPr>
          <a:xfrm>
            <a:off x="5898389" y="3992450"/>
            <a:ext cx="0" cy="161336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D9468C12-3784-48EF-8123-32C75810191F}"/>
              </a:ext>
            </a:extLst>
          </p:cNvPr>
          <p:cNvCxnSpPr>
            <a:cxnSpLocks/>
          </p:cNvCxnSpPr>
          <p:nvPr/>
        </p:nvCxnSpPr>
        <p:spPr>
          <a:xfrm flipH="1">
            <a:off x="4600447" y="4153592"/>
            <a:ext cx="1297943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D1109A2E-D0E8-466A-B55C-AA689F3E3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198291" y="1156201"/>
            <a:ext cx="1969247" cy="390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77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013D944-5869-4EAC-A92E-60F16B8212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47"/>
          <a:stretch/>
        </p:blipFill>
        <p:spPr>
          <a:xfrm>
            <a:off x="3781365" y="2567972"/>
            <a:ext cx="4114039" cy="190796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B2FFFD7-0361-43F4-AEA7-6042D9D716E9}"/>
              </a:ext>
            </a:extLst>
          </p:cNvPr>
          <p:cNvSpPr/>
          <p:nvPr/>
        </p:nvSpPr>
        <p:spPr>
          <a:xfrm>
            <a:off x="651641" y="472966"/>
            <a:ext cx="11014842" cy="59173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CFB6B4F6-3EB2-48D7-B21B-38C65553779B}"/>
              </a:ext>
            </a:extLst>
          </p:cNvPr>
          <p:cNvCxnSpPr>
            <a:cxnSpLocks/>
          </p:cNvCxnSpPr>
          <p:nvPr/>
        </p:nvCxnSpPr>
        <p:spPr>
          <a:xfrm>
            <a:off x="7758495" y="2907980"/>
            <a:ext cx="374706" cy="0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387D1373-2D9C-4247-8F94-48B0E1A593D6}"/>
              </a:ext>
            </a:extLst>
          </p:cNvPr>
          <p:cNvSpPr txBox="1">
            <a:spLocks/>
          </p:cNvSpPr>
          <p:nvPr/>
        </p:nvSpPr>
        <p:spPr>
          <a:xfrm>
            <a:off x="8207632" y="3737346"/>
            <a:ext cx="936853" cy="25221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6576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3152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PORT 80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8A2F859A-23C9-4064-A263-EFEF0942805A}"/>
              </a:ext>
            </a:extLst>
          </p:cNvPr>
          <p:cNvCxnSpPr>
            <a:cxnSpLocks/>
          </p:cNvCxnSpPr>
          <p:nvPr/>
        </p:nvCxnSpPr>
        <p:spPr>
          <a:xfrm flipV="1">
            <a:off x="6316316" y="2307267"/>
            <a:ext cx="0" cy="600712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13">
            <a:extLst>
              <a:ext uri="{FF2B5EF4-FFF2-40B4-BE49-F238E27FC236}">
                <a16:creationId xmlns:a16="http://schemas.microsoft.com/office/drawing/2014/main" id="{5B954E4E-5701-4219-8BBF-C715DC3B740F}"/>
              </a:ext>
            </a:extLst>
          </p:cNvPr>
          <p:cNvSpPr txBox="1">
            <a:spLocks/>
          </p:cNvSpPr>
          <p:nvPr/>
        </p:nvSpPr>
        <p:spPr>
          <a:xfrm>
            <a:off x="4531464" y="2002629"/>
            <a:ext cx="3464211" cy="26978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6576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3152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S3   5VSB   WDT+   HDD+   PWR_ON    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2CD648A9-F232-4F28-A52C-64B250FFDD0D}"/>
              </a:ext>
            </a:extLst>
          </p:cNvPr>
          <p:cNvCxnSpPr>
            <a:cxnSpLocks/>
          </p:cNvCxnSpPr>
          <p:nvPr/>
        </p:nvCxnSpPr>
        <p:spPr>
          <a:xfrm>
            <a:off x="7744101" y="3872284"/>
            <a:ext cx="374706" cy="0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13">
            <a:extLst>
              <a:ext uri="{FF2B5EF4-FFF2-40B4-BE49-F238E27FC236}">
                <a16:creationId xmlns:a16="http://schemas.microsoft.com/office/drawing/2014/main" id="{E2EF03F1-5B19-42F0-9D90-1F0B94763B6E}"/>
              </a:ext>
            </a:extLst>
          </p:cNvPr>
          <p:cNvSpPr txBox="1">
            <a:spLocks/>
          </p:cNvSpPr>
          <p:nvPr/>
        </p:nvSpPr>
        <p:spPr>
          <a:xfrm>
            <a:off x="8207631" y="2781875"/>
            <a:ext cx="936853" cy="25221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6576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3152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BMC_LED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B4A6BE6-793C-40EA-99B1-BB20D5E2C8E2}"/>
              </a:ext>
            </a:extLst>
          </p:cNvPr>
          <p:cNvSpPr/>
          <p:nvPr/>
        </p:nvSpPr>
        <p:spPr>
          <a:xfrm>
            <a:off x="5497527" y="2907979"/>
            <a:ext cx="1498695" cy="58481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643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20F4B7D6-8A33-461B-98E5-10C24C6B1E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8" t="18238" r="24968" b="22299"/>
          <a:stretch/>
        </p:blipFill>
        <p:spPr>
          <a:xfrm>
            <a:off x="6211614" y="1098705"/>
            <a:ext cx="5717628" cy="46605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4063305-9477-40EB-BDA7-CA91EDF792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0" t="18238" r="16393" b="18238"/>
          <a:stretch/>
        </p:blipFill>
        <p:spPr>
          <a:xfrm>
            <a:off x="1355833" y="846456"/>
            <a:ext cx="7975851" cy="497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0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C19DEA51-5A99-4C21-AF48-CD84D58231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4" t="27280" r="19658" b="13104"/>
          <a:stretch/>
        </p:blipFill>
        <p:spPr>
          <a:xfrm>
            <a:off x="2732691" y="1660634"/>
            <a:ext cx="6358758" cy="408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098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53</Words>
  <Application>Microsoft Office PowerPoint</Application>
  <PresentationFormat>寬螢幕</PresentationFormat>
  <Paragraphs>13</Paragraphs>
  <Slides>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Alex Wang</dc:creator>
  <cp:lastModifiedBy>Alex Wang</cp:lastModifiedBy>
  <cp:revision>26</cp:revision>
  <dcterms:created xsi:type="dcterms:W3CDTF">2024-12-30T04:14:54Z</dcterms:created>
  <dcterms:modified xsi:type="dcterms:W3CDTF">2025-01-13T06:55:39Z</dcterms:modified>
</cp:coreProperties>
</file>